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7315200" cy="10058400"/>
  <p:notesSz cx="6858000" cy="9144000"/>
  <p:defaultTextStyle>
    <a:defPPr>
      <a:defRPr lang="en-US"/>
    </a:defPPr>
    <a:lvl1pPr marL="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1pPr>
    <a:lvl2pPr marL="34322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2pPr>
    <a:lvl3pPr marL="68644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3pPr>
    <a:lvl4pPr marL="102966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4pPr>
    <a:lvl5pPr marL="137288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5pPr>
    <a:lvl6pPr marL="171610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6pPr>
    <a:lvl7pPr marL="205932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7pPr>
    <a:lvl8pPr marL="240254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8pPr>
    <a:lvl9pPr marL="2745760" algn="l" defTabSz="686440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4"/>
  </p:normalViewPr>
  <p:slideViewPr>
    <p:cSldViewPr snapToGrid="0" snapToObjects="1">
      <p:cViewPr>
        <p:scale>
          <a:sx n="85" d="100"/>
          <a:sy n="85" d="100"/>
        </p:scale>
        <p:origin x="210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646133"/>
            <a:ext cx="6217920" cy="35018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282989"/>
            <a:ext cx="5486400" cy="2428451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7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35517"/>
            <a:ext cx="1577340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5517"/>
            <a:ext cx="4640580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1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45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507618"/>
            <a:ext cx="6309360" cy="4184014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731215"/>
            <a:ext cx="6309360" cy="2200274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08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677584"/>
            <a:ext cx="310896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677584"/>
            <a:ext cx="310896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90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35519"/>
            <a:ext cx="6309360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465706"/>
            <a:ext cx="3094672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674110"/>
            <a:ext cx="309467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465706"/>
            <a:ext cx="3109913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674110"/>
            <a:ext cx="3109913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4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79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448226"/>
            <a:ext cx="3703320" cy="714798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29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12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448226"/>
            <a:ext cx="3703320" cy="714798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29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137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35519"/>
            <a:ext cx="630936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677584"/>
            <a:ext cx="630936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7BD22-DB4E-3340-AF82-0711BA0726FB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9322649"/>
            <a:ext cx="24688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A8CBE-AA0A-1C4F-990B-B7FB1EC6E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4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3" t="6299" r="3814" b="7277"/>
          <a:stretch/>
        </p:blipFill>
        <p:spPr>
          <a:xfrm rot="5400000">
            <a:off x="1100190" y="3586709"/>
            <a:ext cx="5134067" cy="70962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47219" y="4350290"/>
            <a:ext cx="902811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t.test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17012" y="780376"/>
            <a:ext cx="992579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boxplot()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81826" y="4508282"/>
            <a:ext cx="543739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lm()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81826" y="9527949"/>
            <a:ext cx="633507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aov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67682" y="9078238"/>
            <a:ext cx="1261884" cy="453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ggplot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 +</a:t>
            </a:r>
          </a:p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geom_bar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63681" y="3405503"/>
            <a:ext cx="1261884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ead.table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65397" y="4984326"/>
            <a:ext cx="992579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reshape()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61686" y="8657710"/>
            <a:ext cx="1441420" cy="453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g</a:t>
            </a:r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roup_by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 %&gt;%</a:t>
            </a:r>
          </a:p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  summarize()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8480" y="5462567"/>
            <a:ext cx="902811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able1()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12928" y="5892619"/>
            <a:ext cx="992579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ummary()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977" y="8310004"/>
            <a:ext cx="902811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t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able1()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77482" y="5518798"/>
            <a:ext cx="723275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lmer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6599" y="1547950"/>
            <a:ext cx="723275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save()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8480" y="4017837"/>
            <a:ext cx="813043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setwd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0541" y="380336"/>
            <a:ext cx="1172116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 err="1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read.spss</a:t>
            </a:r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350468" y="9646515"/>
            <a:ext cx="633507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dim()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10117" y="9444607"/>
            <a:ext cx="902811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filter()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87967" y="4684483"/>
            <a:ext cx="902811" cy="272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73" dirty="0">
                <a:solidFill>
                  <a:schemeClr val="bg2">
                    <a:lumMod val="5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select()</a:t>
            </a:r>
            <a:endParaRPr lang="en-US" sz="1173" dirty="0">
              <a:solidFill>
                <a:schemeClr val="bg2">
                  <a:lumMod val="50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65249" y="44299"/>
            <a:ext cx="7464943" cy="3703450"/>
          </a:xfrm>
          <a:prstGeom prst="rect">
            <a:avLst/>
          </a:prstGeom>
          <a:solidFill>
            <a:srgbClr val="FBFBFB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80" b="1" dirty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R</a:t>
            </a:r>
            <a:r>
              <a:rPr lang="en-US" sz="6453" dirty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en-US" sz="2933" b="1" dirty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for the </a:t>
            </a:r>
          </a:p>
          <a:p>
            <a:pPr algn="ctr"/>
            <a:r>
              <a:rPr lang="en-US" sz="4693" b="1" dirty="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Health, Behavioral, and Social Sciences</a:t>
            </a:r>
            <a:endParaRPr lang="en-US" sz="4693" b="1" dirty="0">
              <a:solidFill>
                <a:schemeClr val="bg2">
                  <a:lumMod val="25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081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54</Words>
  <Application>Microsoft Macintosh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Garamond</vt:lpstr>
      <vt:lpstr>Menlo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Tyson S. Barrett</dc:creator>
  <cp:lastModifiedBy>Tyson S. Barrett</cp:lastModifiedBy>
  <cp:revision>5</cp:revision>
  <dcterms:created xsi:type="dcterms:W3CDTF">2017-05-22T19:30:43Z</dcterms:created>
  <dcterms:modified xsi:type="dcterms:W3CDTF">2017-07-02T07:40:25Z</dcterms:modified>
</cp:coreProperties>
</file>

<file path=docProps/thumbnail.jpeg>
</file>